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12" y="3161816"/>
            <a:ext cx="1979739" cy="1980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" y="3161825"/>
            <a:ext cx="1931318" cy="19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0"/>
            <a:ext cx="410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Empathy</a:t>
            </a:r>
            <a:r>
              <a:rPr b="1" lang="en" sz="2400"/>
              <a:t> Walk</a:t>
            </a:r>
            <a:endParaRPr b="1" sz="2400"/>
          </a:p>
        </p:txBody>
      </p:sp>
      <p:sp>
        <p:nvSpPr>
          <p:cNvPr id="57" name="Google Shape;57;p13"/>
          <p:cNvSpPr txBox="1"/>
          <p:nvPr/>
        </p:nvSpPr>
        <p:spPr>
          <a:xfrm>
            <a:off x="0" y="2819100"/>
            <a:ext cx="193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1C232"/>
                </a:highlight>
              </a:rPr>
              <a:t>Be </a:t>
            </a:r>
            <a:r>
              <a:rPr b="1" lang="en" sz="1600">
                <a:highlight>
                  <a:srgbClr val="F1C232"/>
                </a:highlight>
              </a:rPr>
              <a:t>anonymous </a:t>
            </a:r>
            <a:endParaRPr b="1" sz="1600">
              <a:highlight>
                <a:srgbClr val="F1C232"/>
              </a:highlight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6675" y="218250"/>
            <a:ext cx="3734177" cy="49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14752" l="6518" r="13500" t="13496"/>
          <a:stretch/>
        </p:blipFill>
        <p:spPr>
          <a:xfrm>
            <a:off x="2650" y="502325"/>
            <a:ext cx="4100971" cy="206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0" l="0" r="0" t="25144"/>
          <a:stretch/>
        </p:blipFill>
        <p:spPr>
          <a:xfrm>
            <a:off x="0" y="2068950"/>
            <a:ext cx="1069311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103625" y="391975"/>
            <a:ext cx="140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chemeClr val="dk1"/>
                </a:highlight>
              </a:rPr>
              <a:t>TECH </a:t>
            </a:r>
            <a:endParaRPr b="1" sz="2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chemeClr val="dk1"/>
                </a:highlight>
              </a:rPr>
              <a:t>STACK</a:t>
            </a:r>
            <a:endParaRPr b="1" sz="2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960125" y="2571750"/>
            <a:ext cx="191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highlight>
                  <a:srgbClr val="9900FF"/>
                </a:highlight>
              </a:rPr>
              <a:t>Do it </a:t>
            </a:r>
            <a:r>
              <a:rPr b="1" lang="en" sz="1600">
                <a:solidFill>
                  <a:schemeClr val="lt1"/>
                </a:solidFill>
                <a:highlight>
                  <a:srgbClr val="9900FF"/>
                </a:highlight>
              </a:rPr>
              <a:t>live</a:t>
            </a:r>
            <a:r>
              <a:rPr b="1" lang="en" sz="1600">
                <a:solidFill>
                  <a:schemeClr val="lt1"/>
                </a:solidFill>
                <a:highlight>
                  <a:srgbClr val="9900FF"/>
                </a:highlight>
              </a:rPr>
              <a:t> from Anywhere</a:t>
            </a:r>
            <a:endParaRPr b="1" sz="1600">
              <a:solidFill>
                <a:schemeClr val="lt1"/>
              </a:solidFill>
              <a:highlight>
                <a:srgbClr val="9900FF"/>
              </a:highlight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764800" y="2571750"/>
            <a:ext cx="50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&amp;</a:t>
            </a:r>
            <a:endParaRPr sz="3200"/>
          </a:p>
        </p:txBody>
      </p:sp>
      <p:sp>
        <p:nvSpPr>
          <p:cNvPr id="64" name="Google Shape;64;p13"/>
          <p:cNvSpPr txBox="1"/>
          <p:nvPr/>
        </p:nvSpPr>
        <p:spPr>
          <a:xfrm>
            <a:off x="7575575" y="101250"/>
            <a:ext cx="15363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 u="sng"/>
              <a:t>CHALLENGES</a:t>
            </a:r>
            <a:endParaRPr b="1" sz="1000" u="sng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Tight deadlines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Estimating tasks and handling edge cases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Vague requirement specifications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Changes or modifications in requirements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Last-Minute Defects and Escalated Issues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 u="sng"/>
              <a:t>LEARNINGS</a:t>
            </a:r>
            <a:endParaRPr b="1" sz="1000" u="sng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Breaking down tasks into smaller chunks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Starting small and then extending it to other edge cases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Confirming assumptions with clients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-  Importance of documentation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Automated tests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Test every piece of code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Change one thing at a time with Pull Requests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